
<file path=[Content_Types].xml><?xml version="1.0" encoding="utf-8"?>
<Types xmlns="http://schemas.openxmlformats.org/package/2006/content-types">
  <Default Extension="aac" ContentType="audio/aac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4"/>
  </p:sldMasterIdLst>
  <p:sldIdLst>
    <p:sldId id="256" r:id="rId5"/>
    <p:sldId id="261" r:id="rId6"/>
    <p:sldId id="264" r:id="rId7"/>
    <p:sldId id="259" r:id="rId8"/>
    <p:sldId id="258" r:id="rId9"/>
    <p:sldId id="265" r:id="rId10"/>
    <p:sldId id="266" r:id="rId11"/>
    <p:sldId id="267" r:id="rId12"/>
    <p:sldId id="260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5041E-D46D-4EF2-9B27-C22DB3C55D1B}" v="124" dt="2022-11-09T03:01:12.207"/>
    <p1510:client id="{32879A6B-5DF8-40F4-8569-FD2583713700}" v="151" dt="2022-11-08T23:11:29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60242-A860-4EAE-82B3-5A7E2F09C4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93C5B0-BF8C-4B2A-8C09-98B71F539B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i="1" dirty="0">
              <a:solidFill>
                <a:schemeClr val="bg1"/>
              </a:solidFill>
            </a:rPr>
            <a:t>Dheeraj Kumar Singh (21114034)​​ (+917477216867) - UML Designing(Use Case Diagram), Login Page Backend, Dashboard Chat Frontend, Watch Party Room Backend, Watch Party Player Backend, PPT Documentation, PPT Narration</a:t>
          </a:r>
          <a:endParaRPr lang="en-US" dirty="0">
            <a:solidFill>
              <a:schemeClr val="bg1"/>
            </a:solidFill>
          </a:endParaRPr>
        </a:p>
      </dgm:t>
    </dgm:pt>
    <dgm:pt modelId="{8A3E8405-A5E9-48EA-AE82-B5E8F26A7040}" type="parTrans" cxnId="{F95D0324-1B9A-4C89-B97D-D6136E7F13E7}">
      <dgm:prSet/>
      <dgm:spPr/>
      <dgm:t>
        <a:bodyPr/>
        <a:lstStyle/>
        <a:p>
          <a:endParaRPr lang="en-US"/>
        </a:p>
      </dgm:t>
    </dgm:pt>
    <dgm:pt modelId="{15862472-8F30-4742-9003-9A39358D8E98}" type="sibTrans" cxnId="{F95D0324-1B9A-4C89-B97D-D6136E7F13E7}">
      <dgm:prSet/>
      <dgm:spPr/>
      <dgm:t>
        <a:bodyPr/>
        <a:lstStyle/>
        <a:p>
          <a:endParaRPr lang="en-US"/>
        </a:p>
      </dgm:t>
    </dgm:pt>
    <dgm:pt modelId="{EC8CE15A-2069-4705-93C4-2E8D3AA0FCA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i="1" dirty="0" err="1">
              <a:solidFill>
                <a:schemeClr val="bg1"/>
              </a:solidFill>
            </a:rPr>
            <a:t>Garvit</a:t>
          </a:r>
          <a:r>
            <a:rPr lang="en-IN" i="1" dirty="0">
              <a:solidFill>
                <a:schemeClr val="bg1"/>
              </a:solidFill>
            </a:rPr>
            <a:t> Goyal (21114036)​​ (+918094491575) - UML Designing(Use Case Diagram), Signup Page Backend, Watch Party Index Page Frontend, Video Call Implementation, Invalid Page Implementation, Final Report Documentation, PPT Narration</a:t>
          </a:r>
          <a:endParaRPr lang="en-US" dirty="0">
            <a:solidFill>
              <a:schemeClr val="bg1"/>
            </a:solidFill>
          </a:endParaRPr>
        </a:p>
      </dgm:t>
    </dgm:pt>
    <dgm:pt modelId="{2765F4EF-3525-4C1D-B05A-DE02D18A7420}" type="parTrans" cxnId="{E9CE483A-4EB3-4364-9BD7-912CB67480DE}">
      <dgm:prSet/>
      <dgm:spPr/>
      <dgm:t>
        <a:bodyPr/>
        <a:lstStyle/>
        <a:p>
          <a:endParaRPr lang="en-US"/>
        </a:p>
      </dgm:t>
    </dgm:pt>
    <dgm:pt modelId="{B1B0A5BD-4D91-403F-8DA8-25105E90765D}" type="sibTrans" cxnId="{E9CE483A-4EB3-4364-9BD7-912CB67480DE}">
      <dgm:prSet/>
      <dgm:spPr/>
      <dgm:t>
        <a:bodyPr/>
        <a:lstStyle/>
        <a:p>
          <a:endParaRPr lang="en-US"/>
        </a:p>
      </dgm:t>
    </dgm:pt>
    <dgm:pt modelId="{4684F81E-38A8-4ABA-BE30-5EC80F83FA8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i="1" dirty="0">
              <a:solidFill>
                <a:schemeClr val="bg1"/>
              </a:solidFill>
            </a:rPr>
            <a:t>Gyanendra Kumar </a:t>
          </a:r>
          <a:r>
            <a:rPr lang="en-IN" i="1" dirty="0" err="1">
              <a:solidFill>
                <a:schemeClr val="bg1"/>
              </a:solidFill>
            </a:rPr>
            <a:t>Banjare</a:t>
          </a:r>
          <a:r>
            <a:rPr lang="en-IN" i="1" dirty="0">
              <a:solidFill>
                <a:schemeClr val="bg1"/>
              </a:solidFill>
            </a:rPr>
            <a:t> (21114040) (+917987017501) – UML Designing(Class Diagram), Group Implementation, Watch Party Chat Implementation, Watch Party Player Frontend, Heroku Deployment, PPT Documentation, Database Setup, PPT Narration</a:t>
          </a:r>
          <a:endParaRPr lang="en-US" dirty="0">
            <a:solidFill>
              <a:schemeClr val="bg1"/>
            </a:solidFill>
          </a:endParaRPr>
        </a:p>
      </dgm:t>
    </dgm:pt>
    <dgm:pt modelId="{9E886768-8F75-4688-9A1A-5AC86292518D}" type="parTrans" cxnId="{7F24CD55-5E80-42A2-AEE9-048462319E0E}">
      <dgm:prSet/>
      <dgm:spPr/>
      <dgm:t>
        <a:bodyPr/>
        <a:lstStyle/>
        <a:p>
          <a:endParaRPr lang="en-US"/>
        </a:p>
      </dgm:t>
    </dgm:pt>
    <dgm:pt modelId="{4CA780F8-8B50-4878-A277-290D6ECCE221}" type="sibTrans" cxnId="{7F24CD55-5E80-42A2-AEE9-048462319E0E}">
      <dgm:prSet/>
      <dgm:spPr/>
      <dgm:t>
        <a:bodyPr/>
        <a:lstStyle/>
        <a:p>
          <a:endParaRPr lang="en-US"/>
        </a:p>
      </dgm:t>
    </dgm:pt>
    <dgm:pt modelId="{A93C5D07-511C-496E-8A1B-E5BBC03EC90D}" type="pres">
      <dgm:prSet presAssocID="{59560242-A860-4EAE-82B3-5A7E2F09C4F3}" presName="root" presStyleCnt="0">
        <dgm:presLayoutVars>
          <dgm:dir/>
          <dgm:resizeHandles val="exact"/>
        </dgm:presLayoutVars>
      </dgm:prSet>
      <dgm:spPr/>
    </dgm:pt>
    <dgm:pt modelId="{9A8F83C3-C467-4D9F-9681-84D0E36A9EF7}" type="pres">
      <dgm:prSet presAssocID="{D593C5B0-BF8C-4B2A-8C09-98B71F539B45}" presName="compNode" presStyleCnt="0"/>
      <dgm:spPr/>
    </dgm:pt>
    <dgm:pt modelId="{5E9F798C-2C21-4AAA-AF57-3C25C62E6519}" type="pres">
      <dgm:prSet presAssocID="{D593C5B0-BF8C-4B2A-8C09-98B71F539B45}" presName="bgRect" presStyleLbl="bgShp" presStyleIdx="0" presStyleCnt="3"/>
      <dgm:spPr/>
    </dgm:pt>
    <dgm:pt modelId="{93747BB1-AF5B-445B-9E43-22360F62C0C6}" type="pres">
      <dgm:prSet presAssocID="{D593C5B0-BF8C-4B2A-8C09-98B71F539B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083AEBAD-EF7C-41BD-8E58-9026899977AC}" type="pres">
      <dgm:prSet presAssocID="{D593C5B0-BF8C-4B2A-8C09-98B71F539B45}" presName="spaceRect" presStyleCnt="0"/>
      <dgm:spPr/>
    </dgm:pt>
    <dgm:pt modelId="{D86469AB-0738-4A20-A30D-FAE3BF4332BF}" type="pres">
      <dgm:prSet presAssocID="{D593C5B0-BF8C-4B2A-8C09-98B71F539B45}" presName="parTx" presStyleLbl="revTx" presStyleIdx="0" presStyleCnt="3">
        <dgm:presLayoutVars>
          <dgm:chMax val="0"/>
          <dgm:chPref val="0"/>
        </dgm:presLayoutVars>
      </dgm:prSet>
      <dgm:spPr/>
    </dgm:pt>
    <dgm:pt modelId="{9C03D541-2623-4215-B5D4-9859FC0C4449}" type="pres">
      <dgm:prSet presAssocID="{15862472-8F30-4742-9003-9A39358D8E98}" presName="sibTrans" presStyleCnt="0"/>
      <dgm:spPr/>
    </dgm:pt>
    <dgm:pt modelId="{7D9E7322-45A4-4D25-BBDE-12EA44F18344}" type="pres">
      <dgm:prSet presAssocID="{EC8CE15A-2069-4705-93C4-2E8D3AA0FCA2}" presName="compNode" presStyleCnt="0"/>
      <dgm:spPr/>
    </dgm:pt>
    <dgm:pt modelId="{23F4E8AD-CEFD-4DD8-8FA7-2F199C651675}" type="pres">
      <dgm:prSet presAssocID="{EC8CE15A-2069-4705-93C4-2E8D3AA0FCA2}" presName="bgRect" presStyleLbl="bgShp" presStyleIdx="1" presStyleCnt="3"/>
      <dgm:spPr/>
    </dgm:pt>
    <dgm:pt modelId="{7E0B10B9-FA7D-460F-BB15-4F5638969DDF}" type="pres">
      <dgm:prSet presAssocID="{EC8CE15A-2069-4705-93C4-2E8D3AA0FC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36C04C7-B306-4F5B-A817-D9D5F4F242A9}" type="pres">
      <dgm:prSet presAssocID="{EC8CE15A-2069-4705-93C4-2E8D3AA0FCA2}" presName="spaceRect" presStyleCnt="0"/>
      <dgm:spPr/>
    </dgm:pt>
    <dgm:pt modelId="{FC8AE860-6BB2-4254-9298-20BC7D1186A5}" type="pres">
      <dgm:prSet presAssocID="{EC8CE15A-2069-4705-93C4-2E8D3AA0FCA2}" presName="parTx" presStyleLbl="revTx" presStyleIdx="1" presStyleCnt="3">
        <dgm:presLayoutVars>
          <dgm:chMax val="0"/>
          <dgm:chPref val="0"/>
        </dgm:presLayoutVars>
      </dgm:prSet>
      <dgm:spPr/>
    </dgm:pt>
    <dgm:pt modelId="{E828F5C6-E044-4337-9C97-9DB794B41A7F}" type="pres">
      <dgm:prSet presAssocID="{B1B0A5BD-4D91-403F-8DA8-25105E90765D}" presName="sibTrans" presStyleCnt="0"/>
      <dgm:spPr/>
    </dgm:pt>
    <dgm:pt modelId="{5A24AB8A-7A97-4915-A7D4-6669294C6114}" type="pres">
      <dgm:prSet presAssocID="{4684F81E-38A8-4ABA-BE30-5EC80F83FA81}" presName="compNode" presStyleCnt="0"/>
      <dgm:spPr/>
    </dgm:pt>
    <dgm:pt modelId="{D3D6BB2A-C258-4012-B312-AA01FBD29C97}" type="pres">
      <dgm:prSet presAssocID="{4684F81E-38A8-4ABA-BE30-5EC80F83FA81}" presName="bgRect" presStyleLbl="bgShp" presStyleIdx="2" presStyleCnt="3"/>
      <dgm:spPr/>
    </dgm:pt>
    <dgm:pt modelId="{8B723820-FDC4-4510-B2C2-CC0E18B0EE63}" type="pres">
      <dgm:prSet presAssocID="{4684F81E-38A8-4ABA-BE30-5EC80F83FA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BEB84601-52AC-4B05-B37E-4DF379ED193F}" type="pres">
      <dgm:prSet presAssocID="{4684F81E-38A8-4ABA-BE30-5EC80F83FA81}" presName="spaceRect" presStyleCnt="0"/>
      <dgm:spPr/>
    </dgm:pt>
    <dgm:pt modelId="{2A1CACC3-D187-4C50-8BC8-D2350AB8240D}" type="pres">
      <dgm:prSet presAssocID="{4684F81E-38A8-4ABA-BE30-5EC80F83FA8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95D0324-1B9A-4C89-B97D-D6136E7F13E7}" srcId="{59560242-A860-4EAE-82B3-5A7E2F09C4F3}" destId="{D593C5B0-BF8C-4B2A-8C09-98B71F539B45}" srcOrd="0" destOrd="0" parTransId="{8A3E8405-A5E9-48EA-AE82-B5E8F26A7040}" sibTransId="{15862472-8F30-4742-9003-9A39358D8E98}"/>
    <dgm:cxn modelId="{E9CE483A-4EB3-4364-9BD7-912CB67480DE}" srcId="{59560242-A860-4EAE-82B3-5A7E2F09C4F3}" destId="{EC8CE15A-2069-4705-93C4-2E8D3AA0FCA2}" srcOrd="1" destOrd="0" parTransId="{2765F4EF-3525-4C1D-B05A-DE02D18A7420}" sibTransId="{B1B0A5BD-4D91-403F-8DA8-25105E90765D}"/>
    <dgm:cxn modelId="{4459464C-D850-47AA-8CAC-973A62B3499A}" type="presOf" srcId="{59560242-A860-4EAE-82B3-5A7E2F09C4F3}" destId="{A93C5D07-511C-496E-8A1B-E5BBC03EC90D}" srcOrd="0" destOrd="0" presId="urn:microsoft.com/office/officeart/2018/2/layout/IconVerticalSolidList"/>
    <dgm:cxn modelId="{EEA4B474-AA6A-4092-B04E-BA14EF114EF8}" type="presOf" srcId="{4684F81E-38A8-4ABA-BE30-5EC80F83FA81}" destId="{2A1CACC3-D187-4C50-8BC8-D2350AB8240D}" srcOrd="0" destOrd="0" presId="urn:microsoft.com/office/officeart/2018/2/layout/IconVerticalSolidList"/>
    <dgm:cxn modelId="{7F24CD55-5E80-42A2-AEE9-048462319E0E}" srcId="{59560242-A860-4EAE-82B3-5A7E2F09C4F3}" destId="{4684F81E-38A8-4ABA-BE30-5EC80F83FA81}" srcOrd="2" destOrd="0" parTransId="{9E886768-8F75-4688-9A1A-5AC86292518D}" sibTransId="{4CA780F8-8B50-4878-A277-290D6ECCE221}"/>
    <dgm:cxn modelId="{D65635E5-894F-45F2-9543-8A9531DA7612}" type="presOf" srcId="{EC8CE15A-2069-4705-93C4-2E8D3AA0FCA2}" destId="{FC8AE860-6BB2-4254-9298-20BC7D1186A5}" srcOrd="0" destOrd="0" presId="urn:microsoft.com/office/officeart/2018/2/layout/IconVerticalSolidList"/>
    <dgm:cxn modelId="{3CDF18E8-4E5F-42C7-B768-D05E733ACA2E}" type="presOf" srcId="{D593C5B0-BF8C-4B2A-8C09-98B71F539B45}" destId="{D86469AB-0738-4A20-A30D-FAE3BF4332BF}" srcOrd="0" destOrd="0" presId="urn:microsoft.com/office/officeart/2018/2/layout/IconVerticalSolidList"/>
    <dgm:cxn modelId="{00ABD57B-C607-4F9D-ABE2-46BBB2694C67}" type="presParOf" srcId="{A93C5D07-511C-496E-8A1B-E5BBC03EC90D}" destId="{9A8F83C3-C467-4D9F-9681-84D0E36A9EF7}" srcOrd="0" destOrd="0" presId="urn:microsoft.com/office/officeart/2018/2/layout/IconVerticalSolidList"/>
    <dgm:cxn modelId="{113686E0-3B10-4A59-A691-EC1B77D0D3F9}" type="presParOf" srcId="{9A8F83C3-C467-4D9F-9681-84D0E36A9EF7}" destId="{5E9F798C-2C21-4AAA-AF57-3C25C62E6519}" srcOrd="0" destOrd="0" presId="urn:microsoft.com/office/officeart/2018/2/layout/IconVerticalSolidList"/>
    <dgm:cxn modelId="{8668760E-6665-401A-827C-B8AA9F9947A1}" type="presParOf" srcId="{9A8F83C3-C467-4D9F-9681-84D0E36A9EF7}" destId="{93747BB1-AF5B-445B-9E43-22360F62C0C6}" srcOrd="1" destOrd="0" presId="urn:microsoft.com/office/officeart/2018/2/layout/IconVerticalSolidList"/>
    <dgm:cxn modelId="{2DC1C12B-79F9-43F9-927D-8F422DD03E1E}" type="presParOf" srcId="{9A8F83C3-C467-4D9F-9681-84D0E36A9EF7}" destId="{083AEBAD-EF7C-41BD-8E58-9026899977AC}" srcOrd="2" destOrd="0" presId="urn:microsoft.com/office/officeart/2018/2/layout/IconVerticalSolidList"/>
    <dgm:cxn modelId="{1961D8D7-4CD9-4B7F-BFA5-86661CB3AE7A}" type="presParOf" srcId="{9A8F83C3-C467-4D9F-9681-84D0E36A9EF7}" destId="{D86469AB-0738-4A20-A30D-FAE3BF4332BF}" srcOrd="3" destOrd="0" presId="urn:microsoft.com/office/officeart/2018/2/layout/IconVerticalSolidList"/>
    <dgm:cxn modelId="{3C4179AC-13CB-4834-BDF4-1B2BF5E9BAFA}" type="presParOf" srcId="{A93C5D07-511C-496E-8A1B-E5BBC03EC90D}" destId="{9C03D541-2623-4215-B5D4-9859FC0C4449}" srcOrd="1" destOrd="0" presId="urn:microsoft.com/office/officeart/2018/2/layout/IconVerticalSolidList"/>
    <dgm:cxn modelId="{454B4124-E60C-43BC-A4A8-B5E366D5D8AF}" type="presParOf" srcId="{A93C5D07-511C-496E-8A1B-E5BBC03EC90D}" destId="{7D9E7322-45A4-4D25-BBDE-12EA44F18344}" srcOrd="2" destOrd="0" presId="urn:microsoft.com/office/officeart/2018/2/layout/IconVerticalSolidList"/>
    <dgm:cxn modelId="{7DFA7FF2-8D41-4939-B6EF-6274293D74CD}" type="presParOf" srcId="{7D9E7322-45A4-4D25-BBDE-12EA44F18344}" destId="{23F4E8AD-CEFD-4DD8-8FA7-2F199C651675}" srcOrd="0" destOrd="0" presId="urn:microsoft.com/office/officeart/2018/2/layout/IconVerticalSolidList"/>
    <dgm:cxn modelId="{557D83AF-5D0D-4EB8-86DD-D1C3F493ED90}" type="presParOf" srcId="{7D9E7322-45A4-4D25-BBDE-12EA44F18344}" destId="{7E0B10B9-FA7D-460F-BB15-4F5638969DDF}" srcOrd="1" destOrd="0" presId="urn:microsoft.com/office/officeart/2018/2/layout/IconVerticalSolidList"/>
    <dgm:cxn modelId="{74F3A2B8-4642-46A7-9128-96553E61EE75}" type="presParOf" srcId="{7D9E7322-45A4-4D25-BBDE-12EA44F18344}" destId="{536C04C7-B306-4F5B-A817-D9D5F4F242A9}" srcOrd="2" destOrd="0" presId="urn:microsoft.com/office/officeart/2018/2/layout/IconVerticalSolidList"/>
    <dgm:cxn modelId="{E6E07EC6-B471-432A-8CD6-E981F1C72703}" type="presParOf" srcId="{7D9E7322-45A4-4D25-BBDE-12EA44F18344}" destId="{FC8AE860-6BB2-4254-9298-20BC7D1186A5}" srcOrd="3" destOrd="0" presId="urn:microsoft.com/office/officeart/2018/2/layout/IconVerticalSolidList"/>
    <dgm:cxn modelId="{82C371C4-7FAC-48F9-B22C-A59222FB41D1}" type="presParOf" srcId="{A93C5D07-511C-496E-8A1B-E5BBC03EC90D}" destId="{E828F5C6-E044-4337-9C97-9DB794B41A7F}" srcOrd="3" destOrd="0" presId="urn:microsoft.com/office/officeart/2018/2/layout/IconVerticalSolidList"/>
    <dgm:cxn modelId="{ACA963AB-3D53-409C-A424-C41F68A7A0FF}" type="presParOf" srcId="{A93C5D07-511C-496E-8A1B-E5BBC03EC90D}" destId="{5A24AB8A-7A97-4915-A7D4-6669294C6114}" srcOrd="4" destOrd="0" presId="urn:microsoft.com/office/officeart/2018/2/layout/IconVerticalSolidList"/>
    <dgm:cxn modelId="{C074C640-7D1A-46D7-9298-A3CB523D5D5D}" type="presParOf" srcId="{5A24AB8A-7A97-4915-A7D4-6669294C6114}" destId="{D3D6BB2A-C258-4012-B312-AA01FBD29C97}" srcOrd="0" destOrd="0" presId="urn:microsoft.com/office/officeart/2018/2/layout/IconVerticalSolidList"/>
    <dgm:cxn modelId="{6F11E835-4F59-4795-A795-6AFAD89AF49A}" type="presParOf" srcId="{5A24AB8A-7A97-4915-A7D4-6669294C6114}" destId="{8B723820-FDC4-4510-B2C2-CC0E18B0EE63}" srcOrd="1" destOrd="0" presId="urn:microsoft.com/office/officeart/2018/2/layout/IconVerticalSolidList"/>
    <dgm:cxn modelId="{522ECB4F-13D0-42E2-BF09-2594BEE60F46}" type="presParOf" srcId="{5A24AB8A-7A97-4915-A7D4-6669294C6114}" destId="{BEB84601-52AC-4B05-B37E-4DF379ED193F}" srcOrd="2" destOrd="0" presId="urn:microsoft.com/office/officeart/2018/2/layout/IconVerticalSolidList"/>
    <dgm:cxn modelId="{41A2FE83-86E6-4163-9EE0-C0D55B61705F}" type="presParOf" srcId="{5A24AB8A-7A97-4915-A7D4-6669294C6114}" destId="{2A1CACC3-D187-4C50-8BC8-D2350AB824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560242-A860-4EAE-82B3-5A7E2F09C4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93C5B0-BF8C-4B2A-8C09-98B71F539B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i="1" dirty="0">
              <a:solidFill>
                <a:schemeClr val="bg1"/>
              </a:solidFill>
            </a:rPr>
            <a:t>Jayesh Vyas (21114044) (+919461946772) – UML Designing(Sequence Diagram), Login Page Frontend, Group Implementation, Dashboard Miscellaneous Implementations, Video Call Implementation, Project Development Documentation, PPT Narration</a:t>
          </a:r>
          <a:endParaRPr lang="en-US" dirty="0">
            <a:solidFill>
              <a:schemeClr val="bg1"/>
            </a:solidFill>
          </a:endParaRPr>
        </a:p>
      </dgm:t>
    </dgm:pt>
    <dgm:pt modelId="{8A3E8405-A5E9-48EA-AE82-B5E8F26A7040}" type="parTrans" cxnId="{F95D0324-1B9A-4C89-B97D-D6136E7F13E7}">
      <dgm:prSet/>
      <dgm:spPr/>
      <dgm:t>
        <a:bodyPr/>
        <a:lstStyle/>
        <a:p>
          <a:endParaRPr lang="en-US"/>
        </a:p>
      </dgm:t>
    </dgm:pt>
    <dgm:pt modelId="{15862472-8F30-4742-9003-9A39358D8E98}" type="sibTrans" cxnId="{F95D0324-1B9A-4C89-B97D-D6136E7F13E7}">
      <dgm:prSet/>
      <dgm:spPr/>
      <dgm:t>
        <a:bodyPr/>
        <a:lstStyle/>
        <a:p>
          <a:endParaRPr lang="en-US"/>
        </a:p>
      </dgm:t>
    </dgm:pt>
    <dgm:pt modelId="{EC8CE15A-2069-4705-93C4-2E8D3AA0FCA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i="1" dirty="0">
              <a:solidFill>
                <a:schemeClr val="bg1"/>
              </a:solidFill>
            </a:rPr>
            <a:t>​​Kulkarni Sourabh </a:t>
          </a:r>
          <a:r>
            <a:rPr lang="en-IN" i="1" dirty="0" err="1">
              <a:solidFill>
                <a:schemeClr val="bg1"/>
              </a:solidFill>
            </a:rPr>
            <a:t>Shrinivasrao</a:t>
          </a:r>
          <a:r>
            <a:rPr lang="en-IN" i="1" dirty="0">
              <a:solidFill>
                <a:schemeClr val="bg1"/>
              </a:solidFill>
            </a:rPr>
            <a:t> (21114053)​​ (+917756086424) - UML Designing(Sequence Diagram), Signup Page Frontend, Dashboard Chat Backend, Watch Party Chat Implementation, Project Development Documentation, PPT Narration </a:t>
          </a:r>
          <a:endParaRPr lang="en-US" dirty="0">
            <a:solidFill>
              <a:schemeClr val="bg1"/>
            </a:solidFill>
          </a:endParaRPr>
        </a:p>
      </dgm:t>
    </dgm:pt>
    <dgm:pt modelId="{2765F4EF-3525-4C1D-B05A-DE02D18A7420}" type="parTrans" cxnId="{E9CE483A-4EB3-4364-9BD7-912CB67480DE}">
      <dgm:prSet/>
      <dgm:spPr/>
      <dgm:t>
        <a:bodyPr/>
        <a:lstStyle/>
        <a:p>
          <a:endParaRPr lang="en-US"/>
        </a:p>
      </dgm:t>
    </dgm:pt>
    <dgm:pt modelId="{B1B0A5BD-4D91-403F-8DA8-25105E90765D}" type="sibTrans" cxnId="{E9CE483A-4EB3-4364-9BD7-912CB67480DE}">
      <dgm:prSet/>
      <dgm:spPr/>
      <dgm:t>
        <a:bodyPr/>
        <a:lstStyle/>
        <a:p>
          <a:endParaRPr lang="en-US"/>
        </a:p>
      </dgm:t>
    </dgm:pt>
    <dgm:pt modelId="{4684F81E-38A8-4ABA-BE30-5EC80F83FA8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i="1" dirty="0" err="1">
              <a:solidFill>
                <a:schemeClr val="bg1"/>
              </a:solidFill>
              <a:effectLst/>
            </a:rPr>
            <a:t>Shrey</a:t>
          </a:r>
          <a:r>
            <a:rPr lang="en-IN" i="1" dirty="0">
              <a:solidFill>
                <a:schemeClr val="bg1"/>
              </a:solidFill>
              <a:effectLst/>
            </a:rPr>
            <a:t> Gupta (21112103) (+918383898494) – UML Designing(Class Diagram), Dashboard Chat Backend, Group Frontend, Dashboard Frontend, Final Report Documentation, </a:t>
          </a:r>
          <a:r>
            <a:rPr lang="en-IN" i="1" dirty="0" err="1">
              <a:solidFill>
                <a:schemeClr val="bg1"/>
              </a:solidFill>
              <a:effectLst/>
            </a:rPr>
            <a:t>Github</a:t>
          </a:r>
          <a:r>
            <a:rPr lang="en-IN" i="1" dirty="0">
              <a:solidFill>
                <a:schemeClr val="bg1"/>
              </a:solidFill>
              <a:effectLst/>
            </a:rPr>
            <a:t> Setup, PPT Narration, Logo Design</a:t>
          </a:r>
          <a:endParaRPr lang="en-US" dirty="0">
            <a:solidFill>
              <a:schemeClr val="bg1"/>
            </a:solidFill>
          </a:endParaRPr>
        </a:p>
      </dgm:t>
    </dgm:pt>
    <dgm:pt modelId="{9E886768-8F75-4688-9A1A-5AC86292518D}" type="parTrans" cxnId="{7F24CD55-5E80-42A2-AEE9-048462319E0E}">
      <dgm:prSet/>
      <dgm:spPr/>
      <dgm:t>
        <a:bodyPr/>
        <a:lstStyle/>
        <a:p>
          <a:endParaRPr lang="en-US"/>
        </a:p>
      </dgm:t>
    </dgm:pt>
    <dgm:pt modelId="{4CA780F8-8B50-4878-A277-290D6ECCE221}" type="sibTrans" cxnId="{7F24CD55-5E80-42A2-AEE9-048462319E0E}">
      <dgm:prSet/>
      <dgm:spPr/>
      <dgm:t>
        <a:bodyPr/>
        <a:lstStyle/>
        <a:p>
          <a:endParaRPr lang="en-US"/>
        </a:p>
      </dgm:t>
    </dgm:pt>
    <dgm:pt modelId="{A93C5D07-511C-496E-8A1B-E5BBC03EC90D}" type="pres">
      <dgm:prSet presAssocID="{59560242-A860-4EAE-82B3-5A7E2F09C4F3}" presName="root" presStyleCnt="0">
        <dgm:presLayoutVars>
          <dgm:dir/>
          <dgm:resizeHandles val="exact"/>
        </dgm:presLayoutVars>
      </dgm:prSet>
      <dgm:spPr/>
    </dgm:pt>
    <dgm:pt modelId="{9A8F83C3-C467-4D9F-9681-84D0E36A9EF7}" type="pres">
      <dgm:prSet presAssocID="{D593C5B0-BF8C-4B2A-8C09-98B71F539B45}" presName="compNode" presStyleCnt="0"/>
      <dgm:spPr/>
    </dgm:pt>
    <dgm:pt modelId="{5E9F798C-2C21-4AAA-AF57-3C25C62E6519}" type="pres">
      <dgm:prSet presAssocID="{D593C5B0-BF8C-4B2A-8C09-98B71F539B45}" presName="bgRect" presStyleLbl="bgShp" presStyleIdx="0" presStyleCnt="3"/>
      <dgm:spPr/>
    </dgm:pt>
    <dgm:pt modelId="{93747BB1-AF5B-445B-9E43-22360F62C0C6}" type="pres">
      <dgm:prSet presAssocID="{D593C5B0-BF8C-4B2A-8C09-98B71F539B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083AEBAD-EF7C-41BD-8E58-9026899977AC}" type="pres">
      <dgm:prSet presAssocID="{D593C5B0-BF8C-4B2A-8C09-98B71F539B45}" presName="spaceRect" presStyleCnt="0"/>
      <dgm:spPr/>
    </dgm:pt>
    <dgm:pt modelId="{D86469AB-0738-4A20-A30D-FAE3BF4332BF}" type="pres">
      <dgm:prSet presAssocID="{D593C5B0-BF8C-4B2A-8C09-98B71F539B45}" presName="parTx" presStyleLbl="revTx" presStyleIdx="0" presStyleCnt="3">
        <dgm:presLayoutVars>
          <dgm:chMax val="0"/>
          <dgm:chPref val="0"/>
        </dgm:presLayoutVars>
      </dgm:prSet>
      <dgm:spPr/>
    </dgm:pt>
    <dgm:pt modelId="{9C03D541-2623-4215-B5D4-9859FC0C4449}" type="pres">
      <dgm:prSet presAssocID="{15862472-8F30-4742-9003-9A39358D8E98}" presName="sibTrans" presStyleCnt="0"/>
      <dgm:spPr/>
    </dgm:pt>
    <dgm:pt modelId="{7D9E7322-45A4-4D25-BBDE-12EA44F18344}" type="pres">
      <dgm:prSet presAssocID="{EC8CE15A-2069-4705-93C4-2E8D3AA0FCA2}" presName="compNode" presStyleCnt="0"/>
      <dgm:spPr/>
    </dgm:pt>
    <dgm:pt modelId="{23F4E8AD-CEFD-4DD8-8FA7-2F199C651675}" type="pres">
      <dgm:prSet presAssocID="{EC8CE15A-2069-4705-93C4-2E8D3AA0FCA2}" presName="bgRect" presStyleLbl="bgShp" presStyleIdx="1" presStyleCnt="3"/>
      <dgm:spPr/>
    </dgm:pt>
    <dgm:pt modelId="{7E0B10B9-FA7D-460F-BB15-4F5638969DDF}" type="pres">
      <dgm:prSet presAssocID="{EC8CE15A-2069-4705-93C4-2E8D3AA0FC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36C04C7-B306-4F5B-A817-D9D5F4F242A9}" type="pres">
      <dgm:prSet presAssocID="{EC8CE15A-2069-4705-93C4-2E8D3AA0FCA2}" presName="spaceRect" presStyleCnt="0"/>
      <dgm:spPr/>
    </dgm:pt>
    <dgm:pt modelId="{FC8AE860-6BB2-4254-9298-20BC7D1186A5}" type="pres">
      <dgm:prSet presAssocID="{EC8CE15A-2069-4705-93C4-2E8D3AA0FCA2}" presName="parTx" presStyleLbl="revTx" presStyleIdx="1" presStyleCnt="3">
        <dgm:presLayoutVars>
          <dgm:chMax val="0"/>
          <dgm:chPref val="0"/>
        </dgm:presLayoutVars>
      </dgm:prSet>
      <dgm:spPr/>
    </dgm:pt>
    <dgm:pt modelId="{E828F5C6-E044-4337-9C97-9DB794B41A7F}" type="pres">
      <dgm:prSet presAssocID="{B1B0A5BD-4D91-403F-8DA8-25105E90765D}" presName="sibTrans" presStyleCnt="0"/>
      <dgm:spPr/>
    </dgm:pt>
    <dgm:pt modelId="{5A24AB8A-7A97-4915-A7D4-6669294C6114}" type="pres">
      <dgm:prSet presAssocID="{4684F81E-38A8-4ABA-BE30-5EC80F83FA81}" presName="compNode" presStyleCnt="0"/>
      <dgm:spPr/>
    </dgm:pt>
    <dgm:pt modelId="{D3D6BB2A-C258-4012-B312-AA01FBD29C97}" type="pres">
      <dgm:prSet presAssocID="{4684F81E-38A8-4ABA-BE30-5EC80F83FA81}" presName="bgRect" presStyleLbl="bgShp" presStyleIdx="2" presStyleCnt="3"/>
      <dgm:spPr/>
    </dgm:pt>
    <dgm:pt modelId="{8B723820-FDC4-4510-B2C2-CC0E18B0EE63}" type="pres">
      <dgm:prSet presAssocID="{4684F81E-38A8-4ABA-BE30-5EC80F83FA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BEB84601-52AC-4B05-B37E-4DF379ED193F}" type="pres">
      <dgm:prSet presAssocID="{4684F81E-38A8-4ABA-BE30-5EC80F83FA81}" presName="spaceRect" presStyleCnt="0"/>
      <dgm:spPr/>
    </dgm:pt>
    <dgm:pt modelId="{2A1CACC3-D187-4C50-8BC8-D2350AB8240D}" type="pres">
      <dgm:prSet presAssocID="{4684F81E-38A8-4ABA-BE30-5EC80F83FA8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95D0324-1B9A-4C89-B97D-D6136E7F13E7}" srcId="{59560242-A860-4EAE-82B3-5A7E2F09C4F3}" destId="{D593C5B0-BF8C-4B2A-8C09-98B71F539B45}" srcOrd="0" destOrd="0" parTransId="{8A3E8405-A5E9-48EA-AE82-B5E8F26A7040}" sibTransId="{15862472-8F30-4742-9003-9A39358D8E98}"/>
    <dgm:cxn modelId="{E9CE483A-4EB3-4364-9BD7-912CB67480DE}" srcId="{59560242-A860-4EAE-82B3-5A7E2F09C4F3}" destId="{EC8CE15A-2069-4705-93C4-2E8D3AA0FCA2}" srcOrd="1" destOrd="0" parTransId="{2765F4EF-3525-4C1D-B05A-DE02D18A7420}" sibTransId="{B1B0A5BD-4D91-403F-8DA8-25105E90765D}"/>
    <dgm:cxn modelId="{4459464C-D850-47AA-8CAC-973A62B3499A}" type="presOf" srcId="{59560242-A860-4EAE-82B3-5A7E2F09C4F3}" destId="{A93C5D07-511C-496E-8A1B-E5BBC03EC90D}" srcOrd="0" destOrd="0" presId="urn:microsoft.com/office/officeart/2018/2/layout/IconVerticalSolidList"/>
    <dgm:cxn modelId="{EEA4B474-AA6A-4092-B04E-BA14EF114EF8}" type="presOf" srcId="{4684F81E-38A8-4ABA-BE30-5EC80F83FA81}" destId="{2A1CACC3-D187-4C50-8BC8-D2350AB8240D}" srcOrd="0" destOrd="0" presId="urn:microsoft.com/office/officeart/2018/2/layout/IconVerticalSolidList"/>
    <dgm:cxn modelId="{7F24CD55-5E80-42A2-AEE9-048462319E0E}" srcId="{59560242-A860-4EAE-82B3-5A7E2F09C4F3}" destId="{4684F81E-38A8-4ABA-BE30-5EC80F83FA81}" srcOrd="2" destOrd="0" parTransId="{9E886768-8F75-4688-9A1A-5AC86292518D}" sibTransId="{4CA780F8-8B50-4878-A277-290D6ECCE221}"/>
    <dgm:cxn modelId="{D65635E5-894F-45F2-9543-8A9531DA7612}" type="presOf" srcId="{EC8CE15A-2069-4705-93C4-2E8D3AA0FCA2}" destId="{FC8AE860-6BB2-4254-9298-20BC7D1186A5}" srcOrd="0" destOrd="0" presId="urn:microsoft.com/office/officeart/2018/2/layout/IconVerticalSolidList"/>
    <dgm:cxn modelId="{3CDF18E8-4E5F-42C7-B768-D05E733ACA2E}" type="presOf" srcId="{D593C5B0-BF8C-4B2A-8C09-98B71F539B45}" destId="{D86469AB-0738-4A20-A30D-FAE3BF4332BF}" srcOrd="0" destOrd="0" presId="urn:microsoft.com/office/officeart/2018/2/layout/IconVerticalSolidList"/>
    <dgm:cxn modelId="{00ABD57B-C607-4F9D-ABE2-46BBB2694C67}" type="presParOf" srcId="{A93C5D07-511C-496E-8A1B-E5BBC03EC90D}" destId="{9A8F83C3-C467-4D9F-9681-84D0E36A9EF7}" srcOrd="0" destOrd="0" presId="urn:microsoft.com/office/officeart/2018/2/layout/IconVerticalSolidList"/>
    <dgm:cxn modelId="{113686E0-3B10-4A59-A691-EC1B77D0D3F9}" type="presParOf" srcId="{9A8F83C3-C467-4D9F-9681-84D0E36A9EF7}" destId="{5E9F798C-2C21-4AAA-AF57-3C25C62E6519}" srcOrd="0" destOrd="0" presId="urn:microsoft.com/office/officeart/2018/2/layout/IconVerticalSolidList"/>
    <dgm:cxn modelId="{8668760E-6665-401A-827C-B8AA9F9947A1}" type="presParOf" srcId="{9A8F83C3-C467-4D9F-9681-84D0E36A9EF7}" destId="{93747BB1-AF5B-445B-9E43-22360F62C0C6}" srcOrd="1" destOrd="0" presId="urn:microsoft.com/office/officeart/2018/2/layout/IconVerticalSolidList"/>
    <dgm:cxn modelId="{2DC1C12B-79F9-43F9-927D-8F422DD03E1E}" type="presParOf" srcId="{9A8F83C3-C467-4D9F-9681-84D0E36A9EF7}" destId="{083AEBAD-EF7C-41BD-8E58-9026899977AC}" srcOrd="2" destOrd="0" presId="urn:microsoft.com/office/officeart/2018/2/layout/IconVerticalSolidList"/>
    <dgm:cxn modelId="{1961D8D7-4CD9-4B7F-BFA5-86661CB3AE7A}" type="presParOf" srcId="{9A8F83C3-C467-4D9F-9681-84D0E36A9EF7}" destId="{D86469AB-0738-4A20-A30D-FAE3BF4332BF}" srcOrd="3" destOrd="0" presId="urn:microsoft.com/office/officeart/2018/2/layout/IconVerticalSolidList"/>
    <dgm:cxn modelId="{3C4179AC-13CB-4834-BDF4-1B2BF5E9BAFA}" type="presParOf" srcId="{A93C5D07-511C-496E-8A1B-E5BBC03EC90D}" destId="{9C03D541-2623-4215-B5D4-9859FC0C4449}" srcOrd="1" destOrd="0" presId="urn:microsoft.com/office/officeart/2018/2/layout/IconVerticalSolidList"/>
    <dgm:cxn modelId="{454B4124-E60C-43BC-A4A8-B5E366D5D8AF}" type="presParOf" srcId="{A93C5D07-511C-496E-8A1B-E5BBC03EC90D}" destId="{7D9E7322-45A4-4D25-BBDE-12EA44F18344}" srcOrd="2" destOrd="0" presId="urn:microsoft.com/office/officeart/2018/2/layout/IconVerticalSolidList"/>
    <dgm:cxn modelId="{7DFA7FF2-8D41-4939-B6EF-6274293D74CD}" type="presParOf" srcId="{7D9E7322-45A4-4D25-BBDE-12EA44F18344}" destId="{23F4E8AD-CEFD-4DD8-8FA7-2F199C651675}" srcOrd="0" destOrd="0" presId="urn:microsoft.com/office/officeart/2018/2/layout/IconVerticalSolidList"/>
    <dgm:cxn modelId="{557D83AF-5D0D-4EB8-86DD-D1C3F493ED90}" type="presParOf" srcId="{7D9E7322-45A4-4D25-BBDE-12EA44F18344}" destId="{7E0B10B9-FA7D-460F-BB15-4F5638969DDF}" srcOrd="1" destOrd="0" presId="urn:microsoft.com/office/officeart/2018/2/layout/IconVerticalSolidList"/>
    <dgm:cxn modelId="{74F3A2B8-4642-46A7-9128-96553E61EE75}" type="presParOf" srcId="{7D9E7322-45A4-4D25-BBDE-12EA44F18344}" destId="{536C04C7-B306-4F5B-A817-D9D5F4F242A9}" srcOrd="2" destOrd="0" presId="urn:microsoft.com/office/officeart/2018/2/layout/IconVerticalSolidList"/>
    <dgm:cxn modelId="{E6E07EC6-B471-432A-8CD6-E981F1C72703}" type="presParOf" srcId="{7D9E7322-45A4-4D25-BBDE-12EA44F18344}" destId="{FC8AE860-6BB2-4254-9298-20BC7D1186A5}" srcOrd="3" destOrd="0" presId="urn:microsoft.com/office/officeart/2018/2/layout/IconVerticalSolidList"/>
    <dgm:cxn modelId="{82C371C4-7FAC-48F9-B22C-A59222FB41D1}" type="presParOf" srcId="{A93C5D07-511C-496E-8A1B-E5BBC03EC90D}" destId="{E828F5C6-E044-4337-9C97-9DB794B41A7F}" srcOrd="3" destOrd="0" presId="urn:microsoft.com/office/officeart/2018/2/layout/IconVerticalSolidList"/>
    <dgm:cxn modelId="{ACA963AB-3D53-409C-A424-C41F68A7A0FF}" type="presParOf" srcId="{A93C5D07-511C-496E-8A1B-E5BBC03EC90D}" destId="{5A24AB8A-7A97-4915-A7D4-6669294C6114}" srcOrd="4" destOrd="0" presId="urn:microsoft.com/office/officeart/2018/2/layout/IconVerticalSolidList"/>
    <dgm:cxn modelId="{C074C640-7D1A-46D7-9298-A3CB523D5D5D}" type="presParOf" srcId="{5A24AB8A-7A97-4915-A7D4-6669294C6114}" destId="{D3D6BB2A-C258-4012-B312-AA01FBD29C97}" srcOrd="0" destOrd="0" presId="urn:microsoft.com/office/officeart/2018/2/layout/IconVerticalSolidList"/>
    <dgm:cxn modelId="{6F11E835-4F59-4795-A795-6AFAD89AF49A}" type="presParOf" srcId="{5A24AB8A-7A97-4915-A7D4-6669294C6114}" destId="{8B723820-FDC4-4510-B2C2-CC0E18B0EE63}" srcOrd="1" destOrd="0" presId="urn:microsoft.com/office/officeart/2018/2/layout/IconVerticalSolidList"/>
    <dgm:cxn modelId="{522ECB4F-13D0-42E2-BF09-2594BEE60F46}" type="presParOf" srcId="{5A24AB8A-7A97-4915-A7D4-6669294C6114}" destId="{BEB84601-52AC-4B05-B37E-4DF379ED193F}" srcOrd="2" destOrd="0" presId="urn:microsoft.com/office/officeart/2018/2/layout/IconVerticalSolidList"/>
    <dgm:cxn modelId="{41A2FE83-86E6-4163-9EE0-C0D55B61705F}" type="presParOf" srcId="{5A24AB8A-7A97-4915-A7D4-6669294C6114}" destId="{2A1CACC3-D187-4C50-8BC8-D2350AB824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F798C-2C21-4AAA-AF57-3C25C62E6519}">
      <dsp:nvSpPr>
        <dsp:cNvPr id="0" name=""/>
        <dsp:cNvSpPr/>
      </dsp:nvSpPr>
      <dsp:spPr>
        <a:xfrm>
          <a:off x="0" y="521"/>
          <a:ext cx="10671048" cy="12198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47BB1-AF5B-445B-9E43-22360F62C0C6}">
      <dsp:nvSpPr>
        <dsp:cNvPr id="0" name=""/>
        <dsp:cNvSpPr/>
      </dsp:nvSpPr>
      <dsp:spPr>
        <a:xfrm>
          <a:off x="369017" y="274996"/>
          <a:ext cx="670940" cy="6709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469AB-0738-4A20-A30D-FAE3BF4332BF}">
      <dsp:nvSpPr>
        <dsp:cNvPr id="0" name=""/>
        <dsp:cNvSpPr/>
      </dsp:nvSpPr>
      <dsp:spPr>
        <a:xfrm>
          <a:off x="1408975" y="521"/>
          <a:ext cx="9262072" cy="1219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05" tIns="129105" rIns="129105" bIns="1291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i="1" kern="1200" dirty="0">
              <a:solidFill>
                <a:schemeClr val="bg1"/>
              </a:solidFill>
            </a:rPr>
            <a:t>Dheeraj Kumar Singh (21114034)​​ (+917477216867) - UML Designing(Use Case Diagram), Login Page Backend, Dashboard Chat Frontend, Watch Party Room Backend, Watch Party Player Backend, PPT Documentation, PPT Narration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408975" y="521"/>
        <a:ext cx="9262072" cy="1219891"/>
      </dsp:txXfrm>
    </dsp:sp>
    <dsp:sp modelId="{23F4E8AD-CEFD-4DD8-8FA7-2F199C651675}">
      <dsp:nvSpPr>
        <dsp:cNvPr id="0" name=""/>
        <dsp:cNvSpPr/>
      </dsp:nvSpPr>
      <dsp:spPr>
        <a:xfrm>
          <a:off x="0" y="1525386"/>
          <a:ext cx="10671048" cy="12198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B10B9-FA7D-460F-BB15-4F5638969DDF}">
      <dsp:nvSpPr>
        <dsp:cNvPr id="0" name=""/>
        <dsp:cNvSpPr/>
      </dsp:nvSpPr>
      <dsp:spPr>
        <a:xfrm>
          <a:off x="369017" y="1799861"/>
          <a:ext cx="670940" cy="6709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AE860-6BB2-4254-9298-20BC7D1186A5}">
      <dsp:nvSpPr>
        <dsp:cNvPr id="0" name=""/>
        <dsp:cNvSpPr/>
      </dsp:nvSpPr>
      <dsp:spPr>
        <a:xfrm>
          <a:off x="1408975" y="1525386"/>
          <a:ext cx="9262072" cy="1219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05" tIns="129105" rIns="129105" bIns="1291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i="1" kern="1200" dirty="0" err="1">
              <a:solidFill>
                <a:schemeClr val="bg1"/>
              </a:solidFill>
            </a:rPr>
            <a:t>Garvit</a:t>
          </a:r>
          <a:r>
            <a:rPr lang="en-IN" sz="2000" i="1" kern="1200" dirty="0">
              <a:solidFill>
                <a:schemeClr val="bg1"/>
              </a:solidFill>
            </a:rPr>
            <a:t> Goyal (21114036)​​ (+918094491575) - UML Designing(Use Case Diagram), Signup Page Backend, Watch Party Index Page Frontend, Video Call Implementation, Invalid Page Implementation, Final Report Documentation, PPT Narration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408975" y="1525386"/>
        <a:ext cx="9262072" cy="1219891"/>
      </dsp:txXfrm>
    </dsp:sp>
    <dsp:sp modelId="{D3D6BB2A-C258-4012-B312-AA01FBD29C97}">
      <dsp:nvSpPr>
        <dsp:cNvPr id="0" name=""/>
        <dsp:cNvSpPr/>
      </dsp:nvSpPr>
      <dsp:spPr>
        <a:xfrm>
          <a:off x="0" y="3050250"/>
          <a:ext cx="10671048" cy="12198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23820-FDC4-4510-B2C2-CC0E18B0EE63}">
      <dsp:nvSpPr>
        <dsp:cNvPr id="0" name=""/>
        <dsp:cNvSpPr/>
      </dsp:nvSpPr>
      <dsp:spPr>
        <a:xfrm>
          <a:off x="369017" y="3324726"/>
          <a:ext cx="670940" cy="6709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CACC3-D187-4C50-8BC8-D2350AB8240D}">
      <dsp:nvSpPr>
        <dsp:cNvPr id="0" name=""/>
        <dsp:cNvSpPr/>
      </dsp:nvSpPr>
      <dsp:spPr>
        <a:xfrm>
          <a:off x="1408975" y="3050250"/>
          <a:ext cx="9262072" cy="1219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05" tIns="129105" rIns="129105" bIns="1291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i="1" kern="1200" dirty="0">
              <a:solidFill>
                <a:schemeClr val="bg1"/>
              </a:solidFill>
            </a:rPr>
            <a:t>Gyanendra Kumar </a:t>
          </a:r>
          <a:r>
            <a:rPr lang="en-IN" sz="2000" i="1" kern="1200" dirty="0" err="1">
              <a:solidFill>
                <a:schemeClr val="bg1"/>
              </a:solidFill>
            </a:rPr>
            <a:t>Banjare</a:t>
          </a:r>
          <a:r>
            <a:rPr lang="en-IN" sz="2000" i="1" kern="1200" dirty="0">
              <a:solidFill>
                <a:schemeClr val="bg1"/>
              </a:solidFill>
            </a:rPr>
            <a:t> (21114040) (+917987017501) – UML Designing(Class Diagram), Group Implementation, Watch Party Chat Implementation, Watch Party Player Frontend, Heroku Deployment, PPT Documentation, Database Setup, PPT Narration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408975" y="3050250"/>
        <a:ext cx="9262072" cy="12198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F798C-2C21-4AAA-AF57-3C25C62E6519}">
      <dsp:nvSpPr>
        <dsp:cNvPr id="0" name=""/>
        <dsp:cNvSpPr/>
      </dsp:nvSpPr>
      <dsp:spPr>
        <a:xfrm>
          <a:off x="0" y="521"/>
          <a:ext cx="10671048" cy="12198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47BB1-AF5B-445B-9E43-22360F62C0C6}">
      <dsp:nvSpPr>
        <dsp:cNvPr id="0" name=""/>
        <dsp:cNvSpPr/>
      </dsp:nvSpPr>
      <dsp:spPr>
        <a:xfrm>
          <a:off x="369017" y="274996"/>
          <a:ext cx="670940" cy="6709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469AB-0738-4A20-A30D-FAE3BF4332BF}">
      <dsp:nvSpPr>
        <dsp:cNvPr id="0" name=""/>
        <dsp:cNvSpPr/>
      </dsp:nvSpPr>
      <dsp:spPr>
        <a:xfrm>
          <a:off x="1408975" y="521"/>
          <a:ext cx="9262072" cy="1219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05" tIns="129105" rIns="129105" bIns="1291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i="1" kern="1200" dirty="0">
              <a:solidFill>
                <a:schemeClr val="bg1"/>
              </a:solidFill>
            </a:rPr>
            <a:t>Jayesh Vyas (21114044) (+919461946772) – UML Designing(Sequence Diagram), Login Page Frontend, Group Implementation, Dashboard Miscellaneous Implementations, Video Call Implementation, Project Development Documentation, PPT Narration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408975" y="521"/>
        <a:ext cx="9262072" cy="1219891"/>
      </dsp:txXfrm>
    </dsp:sp>
    <dsp:sp modelId="{23F4E8AD-CEFD-4DD8-8FA7-2F199C651675}">
      <dsp:nvSpPr>
        <dsp:cNvPr id="0" name=""/>
        <dsp:cNvSpPr/>
      </dsp:nvSpPr>
      <dsp:spPr>
        <a:xfrm>
          <a:off x="0" y="1525386"/>
          <a:ext cx="10671048" cy="12198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B10B9-FA7D-460F-BB15-4F5638969DDF}">
      <dsp:nvSpPr>
        <dsp:cNvPr id="0" name=""/>
        <dsp:cNvSpPr/>
      </dsp:nvSpPr>
      <dsp:spPr>
        <a:xfrm>
          <a:off x="369017" y="1799861"/>
          <a:ext cx="670940" cy="6709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AE860-6BB2-4254-9298-20BC7D1186A5}">
      <dsp:nvSpPr>
        <dsp:cNvPr id="0" name=""/>
        <dsp:cNvSpPr/>
      </dsp:nvSpPr>
      <dsp:spPr>
        <a:xfrm>
          <a:off x="1408975" y="1525386"/>
          <a:ext cx="9262072" cy="1219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05" tIns="129105" rIns="129105" bIns="1291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i="1" kern="1200" dirty="0">
              <a:solidFill>
                <a:schemeClr val="bg1"/>
              </a:solidFill>
            </a:rPr>
            <a:t>​​Kulkarni Sourabh </a:t>
          </a:r>
          <a:r>
            <a:rPr lang="en-IN" sz="2000" i="1" kern="1200" dirty="0" err="1">
              <a:solidFill>
                <a:schemeClr val="bg1"/>
              </a:solidFill>
            </a:rPr>
            <a:t>Shrinivasrao</a:t>
          </a:r>
          <a:r>
            <a:rPr lang="en-IN" sz="2000" i="1" kern="1200" dirty="0">
              <a:solidFill>
                <a:schemeClr val="bg1"/>
              </a:solidFill>
            </a:rPr>
            <a:t> (21114053)​​ (+917756086424) - UML Designing(Sequence Diagram), Signup Page Frontend, Dashboard Chat Backend, Watch Party Chat Implementation, Project Development Documentation, PPT Narration 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408975" y="1525386"/>
        <a:ext cx="9262072" cy="1219891"/>
      </dsp:txXfrm>
    </dsp:sp>
    <dsp:sp modelId="{D3D6BB2A-C258-4012-B312-AA01FBD29C97}">
      <dsp:nvSpPr>
        <dsp:cNvPr id="0" name=""/>
        <dsp:cNvSpPr/>
      </dsp:nvSpPr>
      <dsp:spPr>
        <a:xfrm>
          <a:off x="0" y="3050250"/>
          <a:ext cx="10671048" cy="12198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23820-FDC4-4510-B2C2-CC0E18B0EE63}">
      <dsp:nvSpPr>
        <dsp:cNvPr id="0" name=""/>
        <dsp:cNvSpPr/>
      </dsp:nvSpPr>
      <dsp:spPr>
        <a:xfrm>
          <a:off x="369017" y="3324726"/>
          <a:ext cx="670940" cy="6709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CACC3-D187-4C50-8BC8-D2350AB8240D}">
      <dsp:nvSpPr>
        <dsp:cNvPr id="0" name=""/>
        <dsp:cNvSpPr/>
      </dsp:nvSpPr>
      <dsp:spPr>
        <a:xfrm>
          <a:off x="1408975" y="3050250"/>
          <a:ext cx="9262072" cy="1219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105" tIns="129105" rIns="129105" bIns="1291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i="1" kern="1200" dirty="0" err="1">
              <a:solidFill>
                <a:schemeClr val="bg1"/>
              </a:solidFill>
              <a:effectLst/>
            </a:rPr>
            <a:t>Shrey</a:t>
          </a:r>
          <a:r>
            <a:rPr lang="en-IN" sz="2000" i="1" kern="1200" dirty="0">
              <a:solidFill>
                <a:schemeClr val="bg1"/>
              </a:solidFill>
              <a:effectLst/>
            </a:rPr>
            <a:t> Gupta (21112103) (+918383898494) – UML Designing(Class Diagram), Dashboard Chat Backend, Group Frontend, Dashboard Frontend, Final Report Documentation, </a:t>
          </a:r>
          <a:r>
            <a:rPr lang="en-IN" sz="2000" i="1" kern="1200" dirty="0" err="1">
              <a:solidFill>
                <a:schemeClr val="bg1"/>
              </a:solidFill>
              <a:effectLst/>
            </a:rPr>
            <a:t>Github</a:t>
          </a:r>
          <a:r>
            <a:rPr lang="en-IN" sz="2000" i="1" kern="1200" dirty="0">
              <a:solidFill>
                <a:schemeClr val="bg1"/>
              </a:solidFill>
              <a:effectLst/>
            </a:rPr>
            <a:t> Setup, PPT Narration, Logo Design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408975" y="3050250"/>
        <a:ext cx="9262072" cy="1219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3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7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03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4043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89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24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4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09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7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2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5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3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4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1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17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aac"/><Relationship Id="rId1" Type="http://schemas.microsoft.com/office/2007/relationships/media" Target="../media/media7.aac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aac"/><Relationship Id="rId1" Type="http://schemas.microsoft.com/office/2007/relationships/media" Target="../media/media8.aac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aac"/><Relationship Id="rId1" Type="http://schemas.microsoft.com/office/2007/relationships/media" Target="../media/media9.aac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aac"/><Relationship Id="rId1" Type="http://schemas.microsoft.com/office/2007/relationships/media" Target="../media/media2.aac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aac"/><Relationship Id="rId1" Type="http://schemas.microsoft.com/office/2007/relationships/media" Target="../media/media4.aac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aac"/><Relationship Id="rId1" Type="http://schemas.microsoft.com/office/2007/relationships/media" Target="../media/media5.aac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aac"/><Relationship Id="rId1" Type="http://schemas.microsoft.com/office/2007/relationships/media" Target="../media/media6.aac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76B613-38D0-3DFC-832C-1A6C106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" t="10581" r="18634" b="20531"/>
          <a:stretch/>
        </p:blipFill>
        <p:spPr>
          <a:xfrm>
            <a:off x="558550" y="1111070"/>
            <a:ext cx="4838330" cy="3267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A4C548-2EE7-FD62-1CB0-48286F42C238}"/>
              </a:ext>
            </a:extLst>
          </p:cNvPr>
          <p:cNvSpPr txBox="1"/>
          <p:nvPr/>
        </p:nvSpPr>
        <p:spPr>
          <a:xfrm>
            <a:off x="5945080" y="1726495"/>
            <a:ext cx="56883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</a:rPr>
              <a:t>VIRAT</a:t>
            </a:r>
            <a:br>
              <a:rPr lang="en-IN" sz="6600" dirty="0">
                <a:solidFill>
                  <a:schemeClr val="tx1"/>
                </a:solidFill>
              </a:rPr>
            </a:br>
            <a:r>
              <a:rPr lang="en-IN" sz="3600" dirty="0">
                <a:solidFill>
                  <a:srgbClr val="FF0000"/>
                </a:solidFill>
              </a:rPr>
              <a:t>V</a:t>
            </a:r>
            <a:r>
              <a:rPr lang="en-IN" sz="3600" dirty="0">
                <a:solidFill>
                  <a:schemeClr val="tx1"/>
                </a:solidFill>
              </a:rPr>
              <a:t>ideo and </a:t>
            </a:r>
            <a:r>
              <a:rPr lang="en-IN" sz="3600" dirty="0">
                <a:solidFill>
                  <a:srgbClr val="FF0000"/>
                </a:solidFill>
              </a:rPr>
              <a:t>I</a:t>
            </a:r>
            <a:r>
              <a:rPr lang="en-IN" sz="3600" dirty="0">
                <a:solidFill>
                  <a:schemeClr val="tx1"/>
                </a:solidFill>
              </a:rPr>
              <a:t>nteraction </a:t>
            </a:r>
            <a:r>
              <a:rPr lang="en-IN" sz="3600" dirty="0">
                <a:solidFill>
                  <a:srgbClr val="FF0000"/>
                </a:solidFill>
              </a:rPr>
              <a:t>R</a:t>
            </a:r>
            <a:r>
              <a:rPr lang="en-IN" sz="3600" dirty="0">
                <a:solidFill>
                  <a:schemeClr val="tx1"/>
                </a:solidFill>
              </a:rPr>
              <a:t>elay </a:t>
            </a:r>
            <a:br>
              <a:rPr lang="en-IN" sz="3600" dirty="0">
                <a:solidFill>
                  <a:schemeClr val="tx1"/>
                </a:solidFill>
              </a:rPr>
            </a:br>
            <a:r>
              <a:rPr lang="en-IN" sz="3600" dirty="0">
                <a:solidFill>
                  <a:srgbClr val="FF0000"/>
                </a:solidFill>
              </a:rPr>
              <a:t>A</a:t>
            </a:r>
            <a:r>
              <a:rPr lang="en-IN" sz="3600" dirty="0">
                <a:solidFill>
                  <a:schemeClr val="tx1"/>
                </a:solidFill>
              </a:rPr>
              <a:t>ssociated </a:t>
            </a:r>
            <a:r>
              <a:rPr lang="en-IN" sz="3600" dirty="0">
                <a:solidFill>
                  <a:srgbClr val="FF0000"/>
                </a:solidFill>
              </a:rPr>
              <a:t>T</a:t>
            </a:r>
            <a:r>
              <a:rPr lang="en-IN" sz="3600" dirty="0">
                <a:solidFill>
                  <a:schemeClr val="tx1"/>
                </a:solidFill>
              </a:rPr>
              <a:t>ool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979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BA4B-7F3B-0F0A-A404-FFE7375C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476" y="344258"/>
            <a:ext cx="10671048" cy="822960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Watch Party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950185-2BE6-74CC-83B1-87CA20A7EA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37" r="414" b="6306"/>
          <a:stretch/>
        </p:blipFill>
        <p:spPr>
          <a:xfrm>
            <a:off x="1222471" y="1561357"/>
            <a:ext cx="10224005" cy="4952385"/>
          </a:xfrm>
          <a:prstGeom prst="rect">
            <a:avLst/>
          </a:prstGeom>
        </p:spPr>
      </p:pic>
      <p:pic>
        <p:nvPicPr>
          <p:cNvPr id="6" name="WhatsApp Audio 2022-11-09 at 12.50.47 PM">
            <a:hlinkClick r:id="" action="ppaction://media"/>
            <a:extLst>
              <a:ext uri="{FF2B5EF4-FFF2-40B4-BE49-F238E27FC236}">
                <a16:creationId xmlns:a16="http://schemas.microsoft.com/office/drawing/2014/main" id="{2ED6C9F6-0F34-157F-42B6-F6B42E33F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268" y="61327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4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BA4B-7F3B-0F0A-A404-FFE7375C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277" y="540452"/>
            <a:ext cx="11869445" cy="822960"/>
          </a:xfrm>
        </p:spPr>
        <p:txBody>
          <a:bodyPr>
            <a:no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Congenial" panose="02000503040000020004" pitchFamily="2" charset="0"/>
              </a:rPr>
              <a:t>Selecting video to watch together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ADBEE5-D342-7A3F-1F90-95173E7330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010" r="228" b="6434"/>
          <a:stretch/>
        </p:blipFill>
        <p:spPr>
          <a:xfrm>
            <a:off x="1235909" y="1738875"/>
            <a:ext cx="9720182" cy="4688558"/>
          </a:xfrm>
          <a:prstGeom prst="rect">
            <a:avLst/>
          </a:prstGeom>
        </p:spPr>
      </p:pic>
      <p:pic>
        <p:nvPicPr>
          <p:cNvPr id="6" name="WhatsApp Audio 2022-11-09 at 12.53.41 PM">
            <a:hlinkClick r:id="" action="ppaction://media"/>
            <a:extLst>
              <a:ext uri="{FF2B5EF4-FFF2-40B4-BE49-F238E27FC236}">
                <a16:creationId xmlns:a16="http://schemas.microsoft.com/office/drawing/2014/main" id="{15D45505-CF3F-A616-B62A-20262BE13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369" y="60738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4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BA4B-7F3B-0F0A-A404-FFE7375C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476" y="346082"/>
            <a:ext cx="10671048" cy="822960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Video call in Watch Party 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92250B-82B2-3DEC-7C58-D0A19AF34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830" r="53" b="5803"/>
          <a:stretch/>
        </p:blipFill>
        <p:spPr>
          <a:xfrm>
            <a:off x="1442719" y="1586629"/>
            <a:ext cx="9432427" cy="4584830"/>
          </a:xfrm>
          <a:prstGeom prst="rect">
            <a:avLst/>
          </a:prstGeom>
        </p:spPr>
      </p:pic>
      <p:pic>
        <p:nvPicPr>
          <p:cNvPr id="6" name="WhatsApp Audio 2022-11-09 at 12.53.40 PM">
            <a:hlinkClick r:id="" action="ppaction://media"/>
            <a:extLst>
              <a:ext uri="{FF2B5EF4-FFF2-40B4-BE49-F238E27FC236}">
                <a16:creationId xmlns:a16="http://schemas.microsoft.com/office/drawing/2014/main" id="{EBDFD8AC-9778-72B8-4E49-61CF00A28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6794" y="61714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5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3C06-E35B-67D4-2EAE-51225914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00" y="427690"/>
            <a:ext cx="10666949" cy="994202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B0604020202020204" pitchFamily="2" charset="0"/>
              </a:rPr>
              <a:t>Contributions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D7948CA-127C-D7E4-5DD6-FB4C62105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7103070"/>
              </p:ext>
            </p:extLst>
          </p:nvPr>
        </p:nvGraphicFramePr>
        <p:xfrm>
          <a:off x="762000" y="1662545"/>
          <a:ext cx="10671048" cy="4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157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3C06-E35B-67D4-2EAE-51225914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02" y="427690"/>
            <a:ext cx="10666949" cy="994202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Contributions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D7948CA-127C-D7E4-5DD6-FB4C62105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734493"/>
              </p:ext>
            </p:extLst>
          </p:nvPr>
        </p:nvGraphicFramePr>
        <p:xfrm>
          <a:off x="762000" y="1662545"/>
          <a:ext cx="10671048" cy="4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514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1775E-1BF5-9989-39D8-22B4A5717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009" y="328474"/>
            <a:ext cx="10671048" cy="1098167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Signup Page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504D58-5F92-6DED-758D-89D39552A4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6674"/>
          <a:stretch/>
        </p:blipFill>
        <p:spPr>
          <a:xfrm>
            <a:off x="621009" y="1398233"/>
            <a:ext cx="10671048" cy="5131293"/>
          </a:xfrm>
          <a:prstGeom prst="rect">
            <a:avLst/>
          </a:prstGeom>
        </p:spPr>
      </p:pic>
      <p:pic>
        <p:nvPicPr>
          <p:cNvPr id="7" name="WhatsApp Audio 2022-11-09 at 12.53.41 PM (1)">
            <a:hlinkClick r:id="" action="ppaction://media"/>
            <a:extLst>
              <a:ext uri="{FF2B5EF4-FFF2-40B4-BE49-F238E27FC236}">
                <a16:creationId xmlns:a16="http://schemas.microsoft.com/office/drawing/2014/main" id="{43AD2F1A-01DC-6227-C796-3399685F9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205" y="60532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2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56152-5F28-62F7-6872-D6625F802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1" y="-1"/>
            <a:ext cx="10826407" cy="1313895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login Page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409E43-EAB6-C8B0-18ED-F88B4B9496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2" b="5844"/>
          <a:stretch/>
        </p:blipFill>
        <p:spPr>
          <a:xfrm>
            <a:off x="767830" y="1313895"/>
            <a:ext cx="10671048" cy="5060272"/>
          </a:xfrm>
          <a:prstGeom prst="rect">
            <a:avLst/>
          </a:prstGeom>
        </p:spPr>
      </p:pic>
      <p:pic>
        <p:nvPicPr>
          <p:cNvPr id="2" name="WhatsApp Audio 2022-11-09 at 12.50.35 PM">
            <a:hlinkClick r:id="" action="ppaction://media"/>
            <a:extLst>
              <a:ext uri="{FF2B5EF4-FFF2-40B4-BE49-F238E27FC236}">
                <a16:creationId xmlns:a16="http://schemas.microsoft.com/office/drawing/2014/main" id="{0E766908-F541-8029-8C9E-DAD8BE1C3E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759" y="59334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56152-5F28-62F7-6872-D6625F802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193" y="195308"/>
            <a:ext cx="10838549" cy="1313896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Dashboard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68ACAA-6172-E8D5-0AC1-D0D9CF271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3" t="8149" r="250" b="5481"/>
          <a:stretch/>
        </p:blipFill>
        <p:spPr>
          <a:xfrm>
            <a:off x="822469" y="1322016"/>
            <a:ext cx="10622418" cy="5340675"/>
          </a:xfrm>
          <a:prstGeom prst="rect">
            <a:avLst/>
          </a:prstGeom>
        </p:spPr>
      </p:pic>
      <p:pic>
        <p:nvPicPr>
          <p:cNvPr id="4" name="WhatsApp Audio 2022-11-09 at 12.53.42 PM">
            <a:hlinkClick r:id="" action="ppaction://media"/>
            <a:extLst>
              <a:ext uri="{FF2B5EF4-FFF2-40B4-BE49-F238E27FC236}">
                <a16:creationId xmlns:a16="http://schemas.microsoft.com/office/drawing/2014/main" id="{EE4C051D-1AD8-B9D4-69DA-F50A10A1E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106" y="60520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4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56152-5F28-62F7-6872-D6625F802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84" y="410232"/>
            <a:ext cx="10894031" cy="1072337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Create a new group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267821-12DF-E67B-E09A-083E21393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8592" r="250" b="8741"/>
          <a:stretch/>
        </p:blipFill>
        <p:spPr>
          <a:xfrm>
            <a:off x="951138" y="1777326"/>
            <a:ext cx="10420116" cy="4845354"/>
          </a:xfrm>
          <a:prstGeom prst="rect">
            <a:avLst/>
          </a:prstGeom>
        </p:spPr>
      </p:pic>
      <p:pic>
        <p:nvPicPr>
          <p:cNvPr id="4" name="create a new group">
            <a:hlinkClick r:id="" action="ppaction://media"/>
            <a:extLst>
              <a:ext uri="{FF2B5EF4-FFF2-40B4-BE49-F238E27FC236}">
                <a16:creationId xmlns:a16="http://schemas.microsoft.com/office/drawing/2014/main" id="{39D4319D-4AD4-5083-95DD-2F6749C3FB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383" y="62917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56152-5F28-62F7-6872-D6625F802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927" y="293211"/>
            <a:ext cx="11066104" cy="117185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ngenial" panose="02000503040000020004" pitchFamily="2" charset="0"/>
              </a:rPr>
              <a:t>C</a:t>
            </a:r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hatting in a group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58AC699-437B-D4CE-500C-AE534613E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9" b="5961"/>
          <a:stretch/>
        </p:blipFill>
        <p:spPr>
          <a:xfrm>
            <a:off x="1059128" y="1341121"/>
            <a:ext cx="10073743" cy="4868068"/>
          </a:xfrm>
          <a:prstGeom prst="rect">
            <a:avLst/>
          </a:prstGeom>
        </p:spPr>
      </p:pic>
      <p:pic>
        <p:nvPicPr>
          <p:cNvPr id="10" name="WhatsApp Audio 2022-11-09 at 1.00.44 PM">
            <a:hlinkClick r:id="" action="ppaction://media"/>
            <a:extLst>
              <a:ext uri="{FF2B5EF4-FFF2-40B4-BE49-F238E27FC236}">
                <a16:creationId xmlns:a16="http://schemas.microsoft.com/office/drawing/2014/main" id="{10892343-635F-CB9D-A951-5B5817636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927" y="60774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BA4B-7F3B-0F0A-A404-FFE7375C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476" y="237948"/>
            <a:ext cx="10671048" cy="822960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Congenial" panose="02000503040000020004" pitchFamily="2" charset="0"/>
              </a:rPr>
              <a:t>Watch Party Login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1F91F8-8699-7149-2657-55508ABB32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" t="8351" r="402" b="6793"/>
          <a:stretch/>
        </p:blipFill>
        <p:spPr>
          <a:xfrm>
            <a:off x="886343" y="1394691"/>
            <a:ext cx="10419314" cy="5011720"/>
          </a:xfrm>
          <a:prstGeom prst="rect">
            <a:avLst/>
          </a:prstGeom>
        </p:spPr>
      </p:pic>
      <p:pic>
        <p:nvPicPr>
          <p:cNvPr id="2" name="WhatsApp Audio 2022-11-09 at 12.56.40 PM">
            <a:hlinkClick r:id="" action="ppaction://media"/>
            <a:extLst>
              <a:ext uri="{FF2B5EF4-FFF2-40B4-BE49-F238E27FC236}">
                <a16:creationId xmlns:a16="http://schemas.microsoft.com/office/drawing/2014/main" id="{76C83BAD-4274-E1DE-B7A9-2620618129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8980" y="60520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1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44bc08-a7c6-4781-abed-dbb9b74c6a9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657D1320DF714AA159AF8FD4653324" ma:contentTypeVersion="6" ma:contentTypeDescription="Create a new document." ma:contentTypeScope="" ma:versionID="877ca6a70559ea02d94a842fceee772d">
  <xsd:schema xmlns:xsd="http://www.w3.org/2001/XMLSchema" xmlns:xs="http://www.w3.org/2001/XMLSchema" xmlns:p="http://schemas.microsoft.com/office/2006/metadata/properties" xmlns:ns2="ea44bc08-a7c6-4781-abed-dbb9b74c6a98" targetNamespace="http://schemas.microsoft.com/office/2006/metadata/properties" ma:root="true" ma:fieldsID="841f503b3c048a33d4aafdc6037f400d" ns2:_="">
    <xsd:import namespace="ea44bc08-a7c6-4781-abed-dbb9b74c6a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44bc08-a7c6-4781-abed-dbb9b74c6a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337c2620-d1ec-4608-ab47-b8d402b41a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A2BF13-0B3C-4224-AE88-6388FE4146EE}">
  <ds:schemaRefs>
    <ds:schemaRef ds:uri="http://www.w3.org/XML/1998/namespace"/>
    <ds:schemaRef ds:uri="00535f98-5b79-47b1-8f4f-c504002e37cf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9255C92-66D5-4388-AE15-B4A8A05B17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833F3C-9F97-46D6-ADEB-39585E372F5C}"/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371</TotalTime>
  <Words>272</Words>
  <Application>Microsoft Office PowerPoint</Application>
  <PresentationFormat>Widescreen</PresentationFormat>
  <Paragraphs>18</Paragraphs>
  <Slides>12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Congenial</vt:lpstr>
      <vt:lpstr>Tw Cen MT</vt:lpstr>
      <vt:lpstr>Circuit</vt:lpstr>
      <vt:lpstr>PowerPoint Presentation</vt:lpstr>
      <vt:lpstr>Contributions</vt:lpstr>
      <vt:lpstr>Contributions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Dheeraj</dc:creator>
  <cp:lastModifiedBy>GARVIT GOYAL</cp:lastModifiedBy>
  <cp:revision>67</cp:revision>
  <dcterms:created xsi:type="dcterms:W3CDTF">2022-11-08T22:55:47Z</dcterms:created>
  <dcterms:modified xsi:type="dcterms:W3CDTF">2022-11-09T07:33:16Z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0x010100CB657D1320DF714AA159AF8FD4653324</vt:lpwstr>
  </property>
</Properties>
</file>